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99CC"/>
    <a:srgbClr val="CCECFF"/>
    <a:srgbClr val="FF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5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9B66-7DF5-4A23-B427-DB5494AA30B9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569E-341E-4A8D-9F1C-6016E185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55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9B66-7DF5-4A23-B427-DB5494AA30B9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569E-341E-4A8D-9F1C-6016E185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9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9B66-7DF5-4A23-B427-DB5494AA30B9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569E-341E-4A8D-9F1C-6016E185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36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9B66-7DF5-4A23-B427-DB5494AA30B9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569E-341E-4A8D-9F1C-6016E185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9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9B66-7DF5-4A23-B427-DB5494AA30B9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569E-341E-4A8D-9F1C-6016E185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65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9B66-7DF5-4A23-B427-DB5494AA30B9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569E-341E-4A8D-9F1C-6016E185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3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9B66-7DF5-4A23-B427-DB5494AA30B9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569E-341E-4A8D-9F1C-6016E185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22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9B66-7DF5-4A23-B427-DB5494AA30B9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569E-341E-4A8D-9F1C-6016E185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84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9B66-7DF5-4A23-B427-DB5494AA30B9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569E-341E-4A8D-9F1C-6016E185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4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9B66-7DF5-4A23-B427-DB5494AA30B9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569E-341E-4A8D-9F1C-6016E185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1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9B66-7DF5-4A23-B427-DB5494AA30B9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569E-341E-4A8D-9F1C-6016E185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52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9B66-7DF5-4A23-B427-DB5494AA30B9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0569E-341E-4A8D-9F1C-6016E185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01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7000">
              <a:srgbClr val="99C9FC"/>
            </a:gs>
            <a:gs pos="88000">
              <a:srgbClr val="CCE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609329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chemeClr val="bg1"/>
                </a:solidFill>
              </a:rPr>
              <a:t>A Treatment by Charleigh Hobbs</a:t>
            </a:r>
            <a:endParaRPr lang="en-GB" sz="2800" b="1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8784" y="2424488"/>
            <a:ext cx="6374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solidFill>
                  <a:srgbClr val="D60093"/>
                </a:solidFill>
                <a:latin typeface="Monotype Corsiva" panose="03010101010201010101" pitchFamily="66" charset="0"/>
              </a:rPr>
              <a:t>Lost and Found</a:t>
            </a:r>
            <a:endParaRPr lang="en-GB" sz="8000" b="1" dirty="0">
              <a:solidFill>
                <a:srgbClr val="D60093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2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4" y="1346200"/>
            <a:ext cx="9155924" cy="41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7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582"/>
            <a:ext cx="9144000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27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4699000" cy="645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826822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1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6"/>
            <a:ext cx="7748582" cy="59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8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6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02027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1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8</Words>
  <Application>Microsoft Macintosh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Charley ..</dc:creator>
  <cp:lastModifiedBy>charley</cp:lastModifiedBy>
  <cp:revision>7</cp:revision>
  <dcterms:created xsi:type="dcterms:W3CDTF">2017-04-06T12:54:08Z</dcterms:created>
  <dcterms:modified xsi:type="dcterms:W3CDTF">2017-04-27T13:50:24Z</dcterms:modified>
</cp:coreProperties>
</file>